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80EF-2AF3-AAEA-452B-1ED962CB3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A9515-1DB3-02F8-1D7D-4A3B59A55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B36F1-4270-F3B3-721B-919414B3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8F4C1-C126-304A-BEB1-D40EC140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86CB7-C998-6CFF-1662-D2F30349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44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C8EE-8955-1FB2-5746-6751D2C6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2CDF0-90BB-24F0-1D67-7AE116764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BED9B-0D77-5B7C-E4F8-D103007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647F2-0D54-7D93-532B-7D30695D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502F-3ABA-DC01-34A8-C5426F67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383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C22E49-0264-7242-B743-856311D89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4EC66-F8BE-9091-0E75-F97C34C35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E1B25-D4F2-E172-750A-4C024A34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85D96-847A-081F-34A3-BAE6EF41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67C2A-9810-CEB6-6AFB-BE9A565A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19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EFA8-B342-3173-19DE-65D7529D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7707-4C28-FA5F-51F5-E2077641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3D937-3118-B74F-6F05-1FEA3398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6854-C016-B74D-9D18-8BE10FBF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62215-FD18-2AAC-A347-9766291B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31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8FB3-31DE-4BF8-9D75-637DF406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52390-D258-D690-DD2F-D07920AB8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31B65-82B8-9B2B-3CEE-FA91B264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68AF4-1B31-6258-CCD4-3B58795B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3D05-8865-C8B2-72BA-E8F84B1D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93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9BBC-4B2D-5C4F-644F-D43883DE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E408D-ED2A-361C-EA68-7E6E727A3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0D5BA-E608-6810-EE86-98A41A27B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91C28-2CEA-0F79-D75C-6575796FD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D5C15-64F6-D61E-9E1D-458151AD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5ACF8-60BD-B8C6-C0D0-7A34AFA7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8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13F6-E11F-DBCE-7BA1-5CD9EEFC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99583-E4A9-C245-DB59-10DBC8E8E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28736-7AAB-34FE-8BAC-9D0F012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0330A-9C02-9566-E43E-BA088BDFB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0CF8DF-3013-078A-B7C7-CE2F08321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63B0F-CE6E-BAB3-2DDC-5A51BCE1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0DA4E-020E-E57F-4242-2995AA3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81F37-7781-48DE-4F8F-7FD4BC19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60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B255-391A-F291-54FB-724BF869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75F59-00A1-E953-B0F0-5574FEAA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453AD-986B-289F-0CC9-5DFA6B50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B3B66-1BED-F0B7-833A-6AB5C6B5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29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447B7-F74F-AF89-7D0A-3F0B851C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305E7-C73B-8B95-DC75-3FAD6C3E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D6F6D-6D42-BC38-0C88-1BE826C6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212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0AD2-84FE-9AD5-7A8B-5A8442D6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BAE97-1C27-F840-472A-F25458067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98EBD-04E1-7959-3B21-DCA012803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38937-3EC5-1C59-EFC3-51E31761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4E069-D400-E8E8-8609-44F05239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5662E-38D5-6127-B36B-9FCD3A77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112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6D57D-1711-21ED-4078-1450965C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D4BB8-F135-F42C-D0D3-0BC7E3262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E16BD-6224-2F03-1BF0-00C14CF19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A5533-BD03-BD9E-50BC-0358567B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4C56D-F6C9-ED22-DC66-9D0FB6B3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E9ED5-6145-8983-75CA-F91B0CF9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145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88B9F-7022-B973-E87A-AB104828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DEAFB-1A1D-9817-1D1E-442F06828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6CF3B-F14A-EFF1-26CC-24073289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C5DCC-32C4-4E4F-9491-95704761FADE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B1446-5AE1-AAB4-CAD3-A2370F1A9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A4C72-7264-89FB-F19C-228CCBB29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9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ADAAE49-D803-F162-D563-3D56D65B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441" y="89523"/>
            <a:ext cx="5431105" cy="6678954"/>
          </a:xfrm>
          <a:prstGeom prst="rect">
            <a:avLst/>
          </a:prstGeom>
        </p:spPr>
      </p:pic>
      <p:pic>
        <p:nvPicPr>
          <p:cNvPr id="7" name="Picture 6" descr="A cat walking in the snow&#10;&#10;AI-generated content may be incorrect.">
            <a:extLst>
              <a:ext uri="{FF2B5EF4-FFF2-40B4-BE49-F238E27FC236}">
                <a16:creationId xmlns:a16="http://schemas.microsoft.com/office/drawing/2014/main" id="{E6D936D3-B9A8-7C99-3F03-8E5E11B30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292041" y="4518399"/>
            <a:ext cx="3469179" cy="2250078"/>
          </a:xfrm>
          <a:prstGeom prst="rect">
            <a:avLst/>
          </a:prstGeom>
        </p:spPr>
      </p:pic>
      <p:pic>
        <p:nvPicPr>
          <p:cNvPr id="9" name="Picture 8" descr="A squirrel in a forest&#10;&#10;AI-generated content may be incorrect.">
            <a:extLst>
              <a:ext uri="{FF2B5EF4-FFF2-40B4-BE49-F238E27FC236}">
                <a16:creationId xmlns:a16="http://schemas.microsoft.com/office/drawing/2014/main" id="{7C80B228-D1FE-4F5D-D5D2-9A7D21E08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84"/>
          <a:stretch/>
        </p:blipFill>
        <p:spPr>
          <a:xfrm>
            <a:off x="6292041" y="2306669"/>
            <a:ext cx="3469179" cy="2141960"/>
          </a:xfrm>
          <a:prstGeom prst="rect">
            <a:avLst/>
          </a:prstGeom>
        </p:spPr>
      </p:pic>
      <p:pic>
        <p:nvPicPr>
          <p:cNvPr id="11" name="Picture 10" descr="A squirrel on a log in a forest&#10;&#10;AI-generated content may be incorrect.">
            <a:extLst>
              <a:ext uri="{FF2B5EF4-FFF2-40B4-BE49-F238E27FC236}">
                <a16:creationId xmlns:a16="http://schemas.microsoft.com/office/drawing/2014/main" id="{BB86FE0D-CF75-8720-9408-3FBD3518D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9662" y="89523"/>
            <a:ext cx="3415838" cy="21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1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Aidan Brushett</dc:creator>
  <cp:lastModifiedBy>Aidan Brushett</cp:lastModifiedBy>
  <cp:revision>1</cp:revision>
  <dcterms:created xsi:type="dcterms:W3CDTF">2025-03-28T21:57:59Z</dcterms:created>
  <dcterms:modified xsi:type="dcterms:W3CDTF">2025-03-28T22:06:49Z</dcterms:modified>
</cp:coreProperties>
</file>